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276456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формы и методы профилактики детского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травматизма. Из опыта работы МБОУ СОШ № 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8" b="31141"/>
          <a:stretch/>
        </p:blipFill>
        <p:spPr bwMode="auto">
          <a:xfrm>
            <a:off x="971600" y="2204864"/>
            <a:ext cx="734481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73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1699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обучения ПДД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304256" cy="307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12" y="2492896"/>
            <a:ext cx="2364953" cy="315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63538"/>
            <a:ext cx="2526971" cy="336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40903"/>
            <a:ext cx="2328948" cy="31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65" y="5157192"/>
            <a:ext cx="226774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63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ДОУ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093517" cy="22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72" y="980728"/>
            <a:ext cx="3039599" cy="22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093517" cy="23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72" y="4109725"/>
            <a:ext cx="3039599" cy="228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64904"/>
            <a:ext cx="35242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8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13269" r="13720" b="14807"/>
          <a:stretch/>
        </p:blipFill>
        <p:spPr bwMode="auto">
          <a:xfrm>
            <a:off x="163317" y="548680"/>
            <a:ext cx="4225174" cy="25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046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занятие в ДОУ №37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«Важные правила»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15355" r="17590" b="16735"/>
          <a:stretch/>
        </p:blipFill>
        <p:spPr bwMode="auto">
          <a:xfrm>
            <a:off x="4722964" y="1196752"/>
            <a:ext cx="4162567" cy="24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18679" r="19190" b="17703"/>
          <a:stretch/>
        </p:blipFill>
        <p:spPr bwMode="auto">
          <a:xfrm>
            <a:off x="193077" y="3680645"/>
            <a:ext cx="4225174" cy="26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5812" r="17903" b="16837"/>
          <a:stretch/>
        </p:blipFill>
        <p:spPr bwMode="auto">
          <a:xfrm>
            <a:off x="4710879" y="4060935"/>
            <a:ext cx="4174652" cy="22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49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Инновационные формы и методы профилактики детского дорожно-транспортного травматизма. Из опыта работы МБОУ СОШ № 4</vt:lpstr>
      <vt:lpstr>Разрабатываются и накапливаются методические пособия для обучения ПДД</vt:lpstr>
      <vt:lpstr>Сетевое взаимодействие с ДОУ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4</cp:revision>
  <dcterms:created xsi:type="dcterms:W3CDTF">2021-02-24T09:57:54Z</dcterms:created>
  <dcterms:modified xsi:type="dcterms:W3CDTF">2021-02-24T10:56:33Z</dcterms:modified>
</cp:coreProperties>
</file>